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70" r:id="rId14"/>
    <p:sldId id="279" r:id="rId15"/>
    <p:sldId id="278" r:id="rId16"/>
    <p:sldId id="271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AA4"/>
    <a:srgbClr val="607085"/>
    <a:srgbClr val="9AA9BD"/>
    <a:srgbClr val="3B4553"/>
    <a:srgbClr val="57647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E6BCC-8B88-47FF-9B4E-0EF2720069AF}" v="489" dt="2023-02-15T19:14:23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6806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2492</TotalTime>
  <Words>242</Words>
  <Application>Microsoft Office PowerPoint</Application>
  <PresentationFormat>Widescreen</PresentationFormat>
  <Paragraphs>74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2023-02-16T15:38:10Z</dcterms:modified>
</cp:coreProperties>
</file>